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870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0DFC-E50F-41B3-8D67-B0F091E421EE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82A4-F2A2-40C7-B5B5-4B382A948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223" y="162124"/>
            <a:ext cx="3528000" cy="86400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16212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88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Rue Toscane                   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Villa</a:t>
            </a:r>
            <a:r>
              <a:rPr lang="fr-FR" sz="1400" b="1" dirty="0" smtClean="0"/>
              <a:t> N°00 </a:t>
            </a:r>
            <a:endParaRPr lang="fr-FR" sz="1400" b="1" dirty="0" smtClean="0"/>
          </a:p>
          <a:p>
            <a:pPr marL="342900" indent="-342900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	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400" b="1" dirty="0" smtClean="0">
                <a:latin typeface="Arial" pitchFamily="34" charset="0"/>
                <a:cs typeface="Arial" pitchFamily="34" charset="0"/>
              </a:rPr>
              <a:t>AUSTRY Raymond – CAUSSE Esther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            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252239" y="1314252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Taille porte étiquette 120x35   Entraxe 110</a:t>
            </a: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Taille          étiquette   98x24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Nicole</dc:creator>
  <cp:lastModifiedBy>Nicole</cp:lastModifiedBy>
  <cp:revision>6</cp:revision>
  <dcterms:created xsi:type="dcterms:W3CDTF">2017-11-15T15:03:31Z</dcterms:created>
  <dcterms:modified xsi:type="dcterms:W3CDTF">2018-05-04T15:58:16Z</dcterms:modified>
</cp:coreProperties>
</file>